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7" r:id="rId4"/>
    <p:sldId id="258" r:id="rId5"/>
    <p:sldId id="259" r:id="rId6"/>
    <p:sldId id="270" r:id="rId7"/>
    <p:sldId id="271" r:id="rId8"/>
    <p:sldId id="262" r:id="rId9"/>
    <p:sldId id="27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6224" autoAdjust="0"/>
    <p:restoredTop sz="94660"/>
  </p:normalViewPr>
  <p:slideViewPr>
    <p:cSldViewPr snapToGrid="0" snapToObjects="1">
      <p:cViewPr>
        <p:scale>
          <a:sx n="100" d="100"/>
          <a:sy n="100" d="100"/>
        </p:scale>
        <p:origin x="-600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CH" smtClean="0"/>
              <a:t>Mastertitelformat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CH" smtClean="0"/>
              <a:t>Master-Untertitelformat bearbeiten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CH" smtClean="0"/>
              <a:t>Mastertitelformat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smtClean="0"/>
              <a:t>Mastertitelformat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Mastertitelformat bearbeiten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CH" smtClean="0"/>
              <a:t>Mastertitelformat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CH" smtClean="0"/>
              <a:t>Mastertitelformat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CH" smtClean="0"/>
              <a:t>Bild auf Platzhalter ziehen oder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CH" smtClean="0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Mastertitelformat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CH" smtClean="0"/>
              <a:t>Mastertitelformat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FECD78-3C8E-49F2-8FAB-59489D168ABB}" type="datetimeFigureOut">
              <a:rPr lang="en-US" smtClean="0"/>
              <a:t>09.05.17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B56013-B943-42BA-886F-6F9D4EB85E9D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CH" smtClean="0"/>
              <a:t>Mastertitelformat bearbeiten</a:t>
            </a:r>
            <a:endParaRPr lang="en-US"/>
          </a:p>
        </p:txBody>
      </p:sp>
      <p:pic>
        <p:nvPicPr>
          <p:cNvPr id="8" name="Bild 7" descr="logo_klein.jpe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6223000"/>
            <a:ext cx="1473200" cy="44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874889"/>
            <a:ext cx="8077200" cy="1080911"/>
          </a:xfrm>
        </p:spPr>
        <p:txBody>
          <a:bodyPr>
            <a:normAutofit/>
          </a:bodyPr>
          <a:lstStyle/>
          <a:p>
            <a:r>
              <a:rPr lang="de-CH" sz="3600" dirty="0" smtClean="0"/>
              <a:t>Leitbild Schulregion Raron</a:t>
            </a:r>
            <a:endParaRPr lang="de-CH" sz="3600" dirty="0"/>
          </a:p>
        </p:txBody>
      </p:sp>
      <p:pic>
        <p:nvPicPr>
          <p:cNvPr id="4" name="Bild 3" descr="eule Rar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15" y="2311400"/>
            <a:ext cx="3531600" cy="3131969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6693915" y="6032500"/>
            <a:ext cx="2311400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4400" dirty="0" err="1" smtClean="0">
                <a:solidFill>
                  <a:schemeClr val="bg1"/>
                </a:solidFill>
              </a:rPr>
              <a:t>fffff</a:t>
            </a:r>
            <a:endParaRPr lang="de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51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xmlns:p14="http://schemas.microsoft.com/office/powerpoint/2010/main" spd="med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874889"/>
            <a:ext cx="8077200" cy="4684889"/>
          </a:xfrm>
        </p:spPr>
        <p:txBody>
          <a:bodyPr>
            <a:normAutofit/>
          </a:bodyPr>
          <a:lstStyle/>
          <a:p>
            <a:r>
              <a:rPr lang="de-DE" sz="3600" dirty="0"/>
              <a:t>Lernende und Lehrpersonen sind ein Teil der Gesellschaft. Die Lehrpersonen </a:t>
            </a:r>
            <a:r>
              <a:rPr lang="de-DE" sz="3600" dirty="0" smtClean="0"/>
              <a:t>arbeiten </a:t>
            </a:r>
            <a:r>
              <a:rPr lang="de-DE" sz="3600" dirty="0"/>
              <a:t>mit den Eltern und anderen </a:t>
            </a:r>
            <a:r>
              <a:rPr lang="de-DE" sz="3600" dirty="0" smtClean="0"/>
              <a:t>Schulpartnern </a:t>
            </a:r>
            <a:r>
              <a:rPr lang="de-DE" sz="3600" dirty="0"/>
              <a:t>zusammen</a:t>
            </a:r>
            <a:r>
              <a:rPr lang="de-DE" sz="3600" dirty="0" smtClean="0"/>
              <a:t>.</a:t>
            </a:r>
            <a:endParaRPr lang="de-DE" sz="3600" dirty="0"/>
          </a:p>
        </p:txBody>
      </p:sp>
    </p:spTree>
    <p:extLst>
      <p:ext uri="{BB962C8B-B14F-4D97-AF65-F5344CB8AC3E}">
        <p14:creationId xmlns:p14="http://schemas.microsoft.com/office/powerpoint/2010/main" val="382920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xmlns:p14="http://schemas.microsoft.com/office/powerpoint/2010/main" spd="med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862189"/>
            <a:ext cx="8077200" cy="4684889"/>
          </a:xfrm>
        </p:spPr>
        <p:txBody>
          <a:bodyPr>
            <a:normAutofit/>
          </a:bodyPr>
          <a:lstStyle/>
          <a:p>
            <a:r>
              <a:rPr lang="de-DE" sz="3600" dirty="0"/>
              <a:t>Lernende und Lehrpersonen respektieren einander in ihrer Verschiedenheit und pflegen eine offene und faire </a:t>
            </a:r>
            <a:r>
              <a:rPr lang="de-DE" sz="3600" dirty="0" smtClean="0"/>
              <a:t/>
            </a:r>
            <a:br>
              <a:rPr lang="de-DE" sz="3600" dirty="0" smtClean="0"/>
            </a:br>
            <a:r>
              <a:rPr lang="de-DE" sz="3600" dirty="0" smtClean="0"/>
              <a:t>Gesprächskultur</a:t>
            </a:r>
            <a:r>
              <a:rPr lang="de-DE" sz="3600" dirty="0"/>
              <a:t>.</a:t>
            </a:r>
            <a:endParaRPr lang="de-CH" sz="3600" dirty="0"/>
          </a:p>
        </p:txBody>
      </p:sp>
    </p:spTree>
    <p:extLst>
      <p:ext uri="{BB962C8B-B14F-4D97-AF65-F5344CB8AC3E}">
        <p14:creationId xmlns:p14="http://schemas.microsoft.com/office/powerpoint/2010/main" val="113019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xmlns:p14="http://schemas.microsoft.com/office/powerpoint/2010/main" spd="med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874889"/>
            <a:ext cx="8077200" cy="4684889"/>
          </a:xfrm>
        </p:spPr>
        <p:txBody>
          <a:bodyPr>
            <a:normAutofit/>
          </a:bodyPr>
          <a:lstStyle/>
          <a:p>
            <a:r>
              <a:rPr lang="de-DE" sz="3600" dirty="0"/>
              <a:t>Unser Unterricht versucht die Lernenden ganzheitlich und </a:t>
            </a:r>
            <a:r>
              <a:rPr lang="de-DE" sz="3600" dirty="0" smtClean="0"/>
              <a:t>individuell </a:t>
            </a:r>
            <a:r>
              <a:rPr lang="de-DE" sz="3600" dirty="0"/>
              <a:t>zu fördern.</a:t>
            </a:r>
            <a:endParaRPr lang="de-CH" sz="3600" dirty="0"/>
          </a:p>
        </p:txBody>
      </p:sp>
    </p:spTree>
    <p:extLst>
      <p:ext uri="{BB962C8B-B14F-4D97-AF65-F5344CB8AC3E}">
        <p14:creationId xmlns:p14="http://schemas.microsoft.com/office/powerpoint/2010/main" val="100850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xmlns:p14="http://schemas.microsoft.com/office/powerpoint/2010/main" spd="med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874889"/>
            <a:ext cx="8077200" cy="4684889"/>
          </a:xfrm>
        </p:spPr>
        <p:txBody>
          <a:bodyPr>
            <a:normAutofit/>
          </a:bodyPr>
          <a:lstStyle/>
          <a:p>
            <a:r>
              <a:rPr lang="de-DE" sz="3600" dirty="0"/>
              <a:t>Die Lehrpersonen richten die Unterrichtsziele nach den Vorgaben des Lehrplans aus.  </a:t>
            </a:r>
            <a:endParaRPr lang="de-CH" sz="3600" dirty="0"/>
          </a:p>
        </p:txBody>
      </p:sp>
    </p:spTree>
    <p:extLst>
      <p:ext uri="{BB962C8B-B14F-4D97-AF65-F5344CB8AC3E}">
        <p14:creationId xmlns:p14="http://schemas.microsoft.com/office/powerpoint/2010/main" val="156888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xmlns:p14="http://schemas.microsoft.com/office/powerpoint/2010/main" spd="med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874889"/>
            <a:ext cx="8077200" cy="4684889"/>
          </a:xfrm>
        </p:spPr>
        <p:txBody>
          <a:bodyPr>
            <a:normAutofit/>
          </a:bodyPr>
          <a:lstStyle/>
          <a:p>
            <a:r>
              <a:rPr lang="de-DE" sz="3600" dirty="0"/>
              <a:t>Wir arbeiten mit zeitgemässen </a:t>
            </a:r>
            <a:r>
              <a:rPr lang="de-DE" sz="3600" dirty="0" smtClean="0"/>
              <a:t/>
            </a:r>
            <a:br>
              <a:rPr lang="de-DE" sz="3600" dirty="0" smtClean="0"/>
            </a:br>
            <a:r>
              <a:rPr lang="de-DE" sz="3600" dirty="0" smtClean="0"/>
              <a:t>Rahmenbedingungen</a:t>
            </a:r>
            <a:r>
              <a:rPr lang="de-DE" sz="3600" dirty="0"/>
              <a:t>.</a:t>
            </a:r>
            <a:endParaRPr lang="de-CH" sz="3600" dirty="0"/>
          </a:p>
        </p:txBody>
      </p:sp>
    </p:spTree>
    <p:extLst>
      <p:ext uri="{BB962C8B-B14F-4D97-AF65-F5344CB8AC3E}">
        <p14:creationId xmlns:p14="http://schemas.microsoft.com/office/powerpoint/2010/main" val="401450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xmlns:p14="http://schemas.microsoft.com/office/powerpoint/2010/main" spd="med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874889"/>
            <a:ext cx="8077200" cy="4684889"/>
          </a:xfrm>
        </p:spPr>
        <p:txBody>
          <a:bodyPr>
            <a:normAutofit/>
          </a:bodyPr>
          <a:lstStyle/>
          <a:p>
            <a:r>
              <a:rPr lang="de-DE" sz="3600" dirty="0"/>
              <a:t>Die Lernenden lernen Verantwortung für sich und ihr Handeln zu übernehmen. </a:t>
            </a:r>
            <a:endParaRPr lang="de-CH" sz="3600" dirty="0"/>
          </a:p>
        </p:txBody>
      </p:sp>
    </p:spTree>
    <p:extLst>
      <p:ext uri="{BB962C8B-B14F-4D97-AF65-F5344CB8AC3E}">
        <p14:creationId xmlns:p14="http://schemas.microsoft.com/office/powerpoint/2010/main" val="339884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xmlns:p14="http://schemas.microsoft.com/office/powerpoint/2010/main" spd="med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874889"/>
            <a:ext cx="8077200" cy="4684889"/>
          </a:xfrm>
        </p:spPr>
        <p:txBody>
          <a:bodyPr>
            <a:normAutofit/>
          </a:bodyPr>
          <a:lstStyle/>
          <a:p>
            <a:r>
              <a:rPr lang="de-DE" sz="3600" dirty="0"/>
              <a:t>Die Lehrpersonen bilden sich regelmässig weiter und setzen sich mit den Veränderungen unserer Gesellschaft auseinander. </a:t>
            </a:r>
            <a:endParaRPr lang="de-CH" sz="3600" dirty="0"/>
          </a:p>
        </p:txBody>
      </p:sp>
    </p:spTree>
    <p:extLst>
      <p:ext uri="{BB962C8B-B14F-4D97-AF65-F5344CB8AC3E}">
        <p14:creationId xmlns:p14="http://schemas.microsoft.com/office/powerpoint/2010/main" val="15056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xmlns:p14="http://schemas.microsoft.com/office/powerpoint/2010/main" spd="med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874889"/>
            <a:ext cx="8077200" cy="4684889"/>
          </a:xfrm>
        </p:spPr>
        <p:txBody>
          <a:bodyPr>
            <a:normAutofit/>
          </a:bodyPr>
          <a:lstStyle/>
          <a:p>
            <a:r>
              <a:rPr lang="de-DE" sz="3600" dirty="0"/>
              <a:t>Wir schützen und fördern die Gesundheit aller am Unterricht beteiligten Personen. </a:t>
            </a:r>
            <a:r>
              <a:rPr lang="de-CH" sz="3600" dirty="0"/>
              <a:t/>
            </a:r>
            <a:br>
              <a:rPr lang="de-CH" sz="3600" dirty="0"/>
            </a:br>
            <a:r>
              <a:rPr lang="de-CH" sz="3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7271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xmlns:p14="http://schemas.microsoft.com/office/powerpoint/2010/main" spd="med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 Schwarz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Schwarz .thmx</Template>
  <TotalTime>0</TotalTime>
  <Words>105</Words>
  <Application>Microsoft Macintosh PowerPoint</Application>
  <PresentationFormat>Bildschirmpräsentation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0" baseType="lpstr">
      <vt:lpstr> Schwarz </vt:lpstr>
      <vt:lpstr>Leitbild Schulregion Raron</vt:lpstr>
      <vt:lpstr>Lernende und Lehrpersonen sind ein Teil der Gesellschaft. Die Lehrpersonen arbeiten mit den Eltern und anderen Schulpartnern zusammen.</vt:lpstr>
      <vt:lpstr>Lernende und Lehrpersonen respektieren einander in ihrer Verschiedenheit und pflegen eine offene und faire  Gesprächskultur.</vt:lpstr>
      <vt:lpstr>Unser Unterricht versucht die Lernenden ganzheitlich und individuell zu fördern.</vt:lpstr>
      <vt:lpstr>Die Lehrpersonen richten die Unterrichtsziele nach den Vorgaben des Lehrplans aus.  </vt:lpstr>
      <vt:lpstr>Wir arbeiten mit zeitgemässen  Rahmenbedingungen.</vt:lpstr>
      <vt:lpstr>Die Lernenden lernen Verantwortung für sich und ihr Handeln zu übernehmen. </vt:lpstr>
      <vt:lpstr>Die Lehrpersonen bilden sich regelmässig weiter und setzen sich mit den Veränderungen unserer Gesellschaft auseinander. </vt:lpstr>
      <vt:lpstr>Wir schützen und fördern die Gesundheit aller am Unterricht beteiligten Personen.   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Lernende und Lehrpersonen sind ein Teil der Gesellschaft. Die Lehrpersonen arbeiten mit den Eltern und anderen Schulpartnern zusammen. </dc:title>
  <dc:creator>Egon Schmid</dc:creator>
  <cp:lastModifiedBy>Egon Schmid</cp:lastModifiedBy>
  <cp:revision>14</cp:revision>
  <dcterms:created xsi:type="dcterms:W3CDTF">2017-04-18T06:55:55Z</dcterms:created>
  <dcterms:modified xsi:type="dcterms:W3CDTF">2017-05-09T14:43:02Z</dcterms:modified>
</cp:coreProperties>
</file>